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7" r:id="rId10"/>
    <p:sldId id="268" r:id="rId11"/>
    <p:sldId id="269" r:id="rId12"/>
    <p:sldId id="270" r:id="rId13"/>
    <p:sldId id="271" r:id="rId14"/>
    <p:sldId id="272" r:id="rId15"/>
    <p:sldId id="260" r:id="rId16"/>
    <p:sldId id="273" r:id="rId17"/>
    <p:sldId id="274" r:id="rId18"/>
    <p:sldId id="275" r:id="rId19"/>
    <p:sldId id="278" r:id="rId20"/>
    <p:sldId id="276" r:id="rId21"/>
    <p:sldId id="277" r:id="rId22"/>
    <p:sldId id="261" r:id="rId23"/>
    <p:sldId id="279" r:id="rId24"/>
    <p:sldId id="26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2E056-C7A1-3949-B618-B2872F449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D34F87-4B24-5342-8C2A-7AF7BA779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4F58A3-F99F-AC45-85C1-CE869246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79FC5-D7FD-BF4F-AF94-E50EB0E44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4F8F2A-A922-044D-B9DD-CC088981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6618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025C1-9AB1-8340-9DA8-755371EF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C765DB-7AC6-244F-BB17-6A221A537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FC4807-95D5-2548-AE89-BD83EBA8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5F21E-63D8-C742-8E62-CB03EBD9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4E07E9-D723-ED45-8EDD-AE2C1AC1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15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D700265-5937-644C-9475-04AD1E8AD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A27403-E9AF-1749-8185-D70E78181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876CCE-6EE7-E94C-A61C-D80CDB36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9536F7-54D9-7E4C-AD54-65B44198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AF4522-C2A7-534E-823A-F24094F1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48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F892D-55AD-1D49-87DC-F73217BE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B49CDD-2CFB-EE47-A7FD-EFF95B86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F22A4E-04D9-564E-A6FF-FBF1DAF6C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2524FF-1BFF-EE4D-BC27-6D2D76CD9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000C0F-F5DC-5143-9EDD-46A53F0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07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045C2-1ABC-904F-B966-AF4B7B5E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09BB4-2502-4C48-8BFC-91D78776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137241-75BB-0B43-ADCE-A76334140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59554E-B1BE-2E43-B5F5-642EE16E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D6EC40-6209-1340-AC7F-6CD008E1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87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1DA44-3BD3-BF46-A93C-302A5086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DC8C80-257F-B544-8227-B54D3B333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36674F-C1B7-8741-B441-18BB96FA5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88B7A0-A406-2A40-9FDA-01A694D1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33870D-D96B-C74F-BD51-CA7D0379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72A830-4D51-6E48-B62C-FF169E17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735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C3EEB-2132-614E-A49D-8B5FA34D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CE87B9-E414-E344-BE7E-102348E6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039CAE-3E59-474D-8C91-5D84C58A6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EA17CB-C017-DF4A-B4B0-3D10B09F0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CBCBBB-4F6F-6146-9B05-29D72F3A8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3A8E73-8671-204C-9782-1CD9F655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B41861-7AD2-BB48-BDF5-CD2A4DC0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B8738A-C4B0-6947-A17E-EF37242C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8305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59854-389C-4143-80FD-2A869448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8008A8-01F5-1A47-90E8-E54B6C21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B6E167-DDAD-F342-AFF5-EF9BD862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E36CC7-7C2E-8C4B-8A5A-012001D8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37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A0D9A1-4206-3C40-84BF-1B3A9C665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211501-B96E-FB46-841F-A14CCF2B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828E10-C074-E740-955C-FB2DA1BC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868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3BF08-BF80-2C41-8E94-9D57BB18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91C03-536B-0E4A-B340-BEEA59A06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CD14EC-9187-B248-A0AD-2A995B34B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D6085B-E8EE-4842-9613-BAB714B87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CB7554-FA5F-A64D-9A7F-BD066600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A94833-3A6A-4140-AF2B-AA34758D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717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C04CD-4B10-C443-89B6-5177B4AF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942B13-042B-FF42-91C3-374E9145F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4D88E1-60EA-384C-8C9A-C72EF7BE4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F126D9-4F89-3A41-AAA2-9A1E8DEB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9FCAF-243A-8340-8B71-91A9D274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0BC5A2-D3AB-1C4B-80AD-2DBBC9CF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416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0090AB-5E85-3F49-80F0-F6EF707A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4CCB30-D237-F84A-A582-45EF24AAA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CF48D-141C-C345-BF76-E7B096CAF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6364A-CED1-C64D-B9AD-D62AFDDAABE9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43D25C-1A38-1A43-B2EB-39C1E133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870BC-FFAB-C04D-9167-8FA6446D5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DA6A8-69A2-2B43-B664-4945C0C45B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41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9444E-AC7E-D248-867F-BC4A6C4386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kumimoji="1" lang="en-US" altLang="zh-CN" dirty="0"/>
              <a:t>Pre-trained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NLP</a:t>
            </a:r>
            <a:br>
              <a:rPr kumimoji="1" lang="en-US" altLang="zh-CN" dirty="0"/>
            </a:br>
            <a:r>
              <a:rPr kumimoji="1" lang="en-US" altLang="zh-CN" sz="4000" dirty="0"/>
              <a:t>——</a:t>
            </a:r>
            <a:r>
              <a:rPr kumimoji="1" lang="zh-CN" altLang="en-US" sz="4000" dirty="0"/>
              <a:t> </a:t>
            </a:r>
            <a:r>
              <a:rPr kumimoji="1" lang="en-US" altLang="zh-CN" sz="4000" dirty="0" err="1"/>
              <a:t>tranfer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learning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in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NLP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42139C-3083-D349-9F4C-A3C37B5E70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Zhaopo</a:t>
            </a:r>
            <a:r>
              <a:rPr kumimoji="1" lang="zh-CN" altLang="en-US" dirty="0"/>
              <a:t> </a:t>
            </a:r>
            <a:r>
              <a:rPr kumimoji="1" lang="en-US" altLang="zh-CN" dirty="0"/>
              <a:t>Liao</a:t>
            </a:r>
          </a:p>
          <a:p>
            <a:r>
              <a:rPr kumimoji="1" lang="en-US" altLang="zh-CN" dirty="0"/>
              <a:t>Computer Science Department</a:t>
            </a:r>
          </a:p>
          <a:p>
            <a:r>
              <a:rPr kumimoji="1" lang="en-US" altLang="zh-CN" dirty="0"/>
              <a:t>Tsinghua University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76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7E2E0-6083-3C4F-A161-3A46C104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BD84EC0-F6CF-874A-933D-DD07EF35C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Bradley Hand" pitchFamily="2" charset="0"/>
              </a:rPr>
              <a:t>Discriminative fine-tune</a:t>
            </a:r>
          </a:p>
          <a:p>
            <a:endParaRPr lang="en-US" altLang="zh-CN" dirty="0">
              <a:latin typeface="Bradley Hand" pitchFamily="2" charset="0"/>
            </a:endParaRPr>
          </a:p>
          <a:p>
            <a:r>
              <a:rPr lang="en" altLang="zh-CN" dirty="0">
                <a:latin typeface="Bradley Hand" pitchFamily="2" charset="0"/>
              </a:rPr>
              <a:t>Slanted triangular learning rates </a:t>
            </a:r>
            <a:endParaRPr lang="en-US" altLang="zh-CN" dirty="0">
              <a:latin typeface="Bradley Hand" pitchFamily="2" charset="0"/>
            </a:endParaRPr>
          </a:p>
          <a:p>
            <a:endParaRPr lang="en-US" altLang="zh-CN" dirty="0">
              <a:latin typeface="Bradley Hand" pitchFamily="2" charset="0"/>
            </a:endParaRPr>
          </a:p>
          <a:p>
            <a:r>
              <a:rPr lang="en" altLang="zh-CN" dirty="0" err="1">
                <a:latin typeface="Bradley Hand" pitchFamily="2" charset="0"/>
              </a:rPr>
              <a:t>Concat</a:t>
            </a:r>
            <a:r>
              <a:rPr lang="en" altLang="zh-CN" dirty="0">
                <a:latin typeface="Bradley Hand" pitchFamily="2" charset="0"/>
              </a:rPr>
              <a:t> pooling </a:t>
            </a:r>
          </a:p>
          <a:p>
            <a:endParaRPr lang="en" altLang="zh-CN" dirty="0">
              <a:latin typeface="Bradley Hand" pitchFamily="2" charset="0"/>
            </a:endParaRPr>
          </a:p>
          <a:p>
            <a:r>
              <a:rPr lang="en" altLang="zh-CN" dirty="0">
                <a:latin typeface="Bradley Hand" pitchFamily="2" charset="0"/>
              </a:rPr>
              <a:t>Gradual unfreezing </a:t>
            </a:r>
          </a:p>
          <a:p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DD976B-FC88-6E46-AF2A-9B14877D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720" y="1709970"/>
            <a:ext cx="3632200" cy="787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8425A6-A03E-9D45-9F07-E0013435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20" y="3896118"/>
            <a:ext cx="4585968" cy="6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230FC-0BEA-8B4D-ADB0-4EEDCB30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6F3A13F-91D6-194B-8B6D-062A320A9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701" y="1825625"/>
            <a:ext cx="80005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2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230FC-0BEA-8B4D-ADB0-4EEDCB30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6ADDB8-480D-7E4A-BDF0-35EC4CAB5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1641"/>
            <a:ext cx="10515600" cy="3181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083EAD-B83C-0B44-9A00-37757F05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296" y="4305282"/>
            <a:ext cx="5669408" cy="25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230FC-0BEA-8B4D-ADB0-4EEDCB30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FF8237C-2AC2-0740-A869-0F463A5D5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149" y="1825625"/>
            <a:ext cx="8733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7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230FC-0BEA-8B4D-ADB0-4EEDCB30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CA1B7FD-DCAF-2A47-A981-D88128054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9659" y="365125"/>
            <a:ext cx="4892682" cy="62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2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9A78EF-A5F1-F942-9E9B-1EDB4F38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12" y="1606959"/>
            <a:ext cx="10664575" cy="38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884D1-24F9-6D4E-AECD-50F62F55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7241AC-2465-5942-B861-5DC75FDC6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274"/>
            <a:ext cx="10515600" cy="529272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en-US" altLang="zh-CN" dirty="0">
                <a:latin typeface="Bradley Hand" pitchFamily="2" charset="0"/>
              </a:rPr>
              <a:t>Unsupervised</a:t>
            </a:r>
            <a:r>
              <a:rPr kumimoji="1" lang="zh-CN" altLang="en-US" dirty="0">
                <a:latin typeface="Bradley Hand" pitchFamily="2" charset="0"/>
              </a:rPr>
              <a:t> </a:t>
            </a:r>
            <a:r>
              <a:rPr kumimoji="1" lang="en-US" altLang="zh-CN" dirty="0">
                <a:latin typeface="Bradley Hand" pitchFamily="2" charset="0"/>
              </a:rPr>
              <a:t>pre-training</a:t>
            </a:r>
          </a:p>
          <a:p>
            <a:pPr>
              <a:buFont typeface="Wingdings" pitchFamily="2" charset="2"/>
              <a:buChar char="Ø"/>
            </a:pPr>
            <a:endParaRPr kumimoji="1" lang="en-US" altLang="zh-CN" dirty="0">
              <a:latin typeface="Bradley Hand" pitchFamily="2" charset="0"/>
            </a:endParaRPr>
          </a:p>
          <a:p>
            <a:pPr>
              <a:buFont typeface="Wingdings" pitchFamily="2" charset="2"/>
              <a:buChar char="Ø"/>
            </a:pPr>
            <a:endParaRPr kumimoji="1" lang="en-US" altLang="zh-CN" dirty="0">
              <a:latin typeface="Bradley Hand" pitchFamily="2" charset="0"/>
            </a:endParaRPr>
          </a:p>
          <a:p>
            <a:pPr marL="0" indent="0">
              <a:buNone/>
            </a:pPr>
            <a:endParaRPr kumimoji="1" lang="en-US" altLang="zh-CN" dirty="0">
              <a:latin typeface="Bradley Hand" pitchFamily="2" charset="0"/>
            </a:endParaRPr>
          </a:p>
          <a:p>
            <a:pPr>
              <a:buFont typeface="Wingdings" pitchFamily="2" charset="2"/>
              <a:buChar char="Ø"/>
            </a:pPr>
            <a:endParaRPr kumimoji="1" lang="en-US" altLang="zh-CN" dirty="0">
              <a:latin typeface="Bradley Hand" pitchFamily="2" charset="0"/>
            </a:endParaRPr>
          </a:p>
          <a:p>
            <a:pPr>
              <a:buFont typeface="Wingdings" pitchFamily="2" charset="2"/>
              <a:buChar char="Ø"/>
            </a:pPr>
            <a:endParaRPr kumimoji="1" lang="en-US" altLang="zh-CN" dirty="0">
              <a:latin typeface="Bradley Hand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kumimoji="1" lang="en-US" altLang="zh-CN" dirty="0">
                <a:latin typeface="Bradley Hand" pitchFamily="2" charset="0"/>
              </a:rPr>
              <a:t>Supervised</a:t>
            </a:r>
            <a:r>
              <a:rPr kumimoji="1" lang="zh-CN" altLang="en-US" dirty="0">
                <a:latin typeface="Bradley Hand" pitchFamily="2" charset="0"/>
              </a:rPr>
              <a:t> </a:t>
            </a:r>
            <a:r>
              <a:rPr kumimoji="1" lang="en-US" altLang="zh-CN" dirty="0">
                <a:latin typeface="Bradley Hand" pitchFamily="2" charset="0"/>
              </a:rPr>
              <a:t>fine-tuning</a:t>
            </a:r>
            <a:endParaRPr kumimoji="1" lang="zh-CN" altLang="en-US" dirty="0">
              <a:latin typeface="Bradley Hand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6637C2-32EB-1449-86D0-80DF7908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36" y="3016183"/>
            <a:ext cx="6448528" cy="13954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3D46DA-DC4A-D346-B382-268B2711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682" y="5178813"/>
            <a:ext cx="4514636" cy="91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8151B7-4206-9048-92E8-D1E9DAD90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00" y="6126956"/>
            <a:ext cx="4140200" cy="520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1F967F-322D-AE4C-A227-8A71FFCB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808" y="2259391"/>
            <a:ext cx="5444384" cy="7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1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884D1-24F9-6D4E-AECD-50F62F55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C565E0-2A01-644C-AE2B-ED65A8EF4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736" y="1825625"/>
            <a:ext cx="83105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1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230FC-0BEA-8B4D-ADB0-4EEDCB30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C6398E-E3DB-1442-8DF8-A424118BC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547" y="1563492"/>
            <a:ext cx="6028905" cy="4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51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230FC-0BEA-8B4D-ADB0-4EEDCB30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8E167F1-EBF5-C943-8642-6AC8FC693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096" y="1825625"/>
            <a:ext cx="90938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9C54C-56BB-AE4E-8B96-B2921D95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l"/>
            </a:pPr>
            <a:r>
              <a:rPr kumimoji="1" lang="en-US" altLang="zh-CN" b="1" dirty="0"/>
              <a:t>Paper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List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16616B-415F-8041-833B-96D42FC1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kumimoji="1" lang="en" altLang="zh-CN" sz="2200" dirty="0"/>
              <a:t>Matthew Peters, Mark Neumann, and etc. 2018. </a:t>
            </a:r>
            <a:r>
              <a:rPr kumimoji="1" lang="en" altLang="zh-CN" sz="2200" b="1" i="1" dirty="0"/>
              <a:t>Deep contextualized word representations</a:t>
            </a:r>
            <a:r>
              <a:rPr kumimoji="1" lang="en" altLang="zh-CN" sz="2200" dirty="0"/>
              <a:t>. In NAACL. </a:t>
            </a:r>
          </a:p>
          <a:p>
            <a:pPr>
              <a:buFont typeface="Wingdings" pitchFamily="2" charset="2"/>
              <a:buChar char="Ø"/>
            </a:pPr>
            <a:endParaRPr kumimoji="1" lang="en" altLang="zh-CN" sz="2200" dirty="0"/>
          </a:p>
          <a:p>
            <a:pPr>
              <a:buFont typeface="Wingdings" pitchFamily="2" charset="2"/>
              <a:buChar char="Ø"/>
            </a:pPr>
            <a:r>
              <a:rPr kumimoji="1" lang="en" altLang="zh-CN" sz="2200" dirty="0"/>
              <a:t>Jeremy Howard and Sebastian Ruder. 2018. </a:t>
            </a:r>
            <a:r>
              <a:rPr kumimoji="1" lang="en" altLang="zh-CN" sz="2200" b="1" i="1" dirty="0"/>
              <a:t>Universal language model fine-tuning for text classification</a:t>
            </a:r>
            <a:r>
              <a:rPr kumimoji="1" lang="en" altLang="zh-CN" sz="2200" dirty="0"/>
              <a:t>. In ACL. </a:t>
            </a:r>
          </a:p>
          <a:p>
            <a:pPr>
              <a:buFont typeface="Wingdings" pitchFamily="2" charset="2"/>
              <a:buChar char="Ø"/>
            </a:pPr>
            <a:endParaRPr kumimoji="1" lang="en" altLang="zh-CN" sz="2200" dirty="0"/>
          </a:p>
          <a:p>
            <a:pPr>
              <a:buFont typeface="Wingdings" pitchFamily="2" charset="2"/>
              <a:buChar char="Ø"/>
            </a:pPr>
            <a:r>
              <a:rPr kumimoji="1" lang="en" altLang="zh-CN" sz="2200" dirty="0"/>
              <a:t>Alec Radford, Karthik Narasimhan, and etc. 2018</a:t>
            </a:r>
            <a:r>
              <a:rPr kumimoji="1" lang="en" altLang="zh-CN" sz="2200" b="1" i="1" dirty="0"/>
              <a:t>. Improving Language Understanding by Generative Pre-Training</a:t>
            </a:r>
            <a:r>
              <a:rPr kumimoji="1" lang="en" altLang="zh-CN" sz="2200" dirty="0"/>
              <a:t>.</a:t>
            </a:r>
          </a:p>
          <a:p>
            <a:pPr>
              <a:buFont typeface="Wingdings" pitchFamily="2" charset="2"/>
              <a:buChar char="Ø"/>
            </a:pPr>
            <a:endParaRPr kumimoji="1" lang="en" altLang="zh-CN" sz="2400" dirty="0"/>
          </a:p>
          <a:p>
            <a:pPr>
              <a:buFont typeface="Wingdings" pitchFamily="2" charset="2"/>
              <a:buChar char="Ø"/>
            </a:pPr>
            <a:r>
              <a:rPr kumimoji="1" lang="en" altLang="zh-CN" sz="2200" dirty="0"/>
              <a:t>Alan </a:t>
            </a:r>
            <a:r>
              <a:rPr kumimoji="1" lang="en" altLang="zh-CN" sz="2200" dirty="0" err="1"/>
              <a:t>Akbik</a:t>
            </a:r>
            <a:r>
              <a:rPr kumimoji="1" lang="en" altLang="zh-CN" sz="2200" dirty="0"/>
              <a:t>, Duncan Blythe and Roland </a:t>
            </a:r>
            <a:r>
              <a:rPr kumimoji="1" lang="en" altLang="zh-CN" sz="2200" dirty="0" err="1"/>
              <a:t>Vollgraf</a:t>
            </a:r>
            <a:r>
              <a:rPr kumimoji="1" lang="en" altLang="zh-CN" sz="2200" dirty="0"/>
              <a:t>. 2018. </a:t>
            </a:r>
            <a:r>
              <a:rPr kumimoji="1" lang="en" altLang="zh-CN" sz="2200" b="1" i="1" dirty="0"/>
              <a:t>Contextual String Embeddings for Sequence Labeling</a:t>
            </a:r>
            <a:r>
              <a:rPr kumimoji="1" lang="en" altLang="zh-CN" sz="2200" dirty="0"/>
              <a:t>. In COLING</a:t>
            </a:r>
          </a:p>
          <a:p>
            <a:pPr>
              <a:buFont typeface="Wingdings" pitchFamily="2" charset="2"/>
              <a:buChar char="Ø"/>
            </a:pPr>
            <a:endParaRPr kumimoji="1" lang="en" altLang="zh-CN" sz="2200" dirty="0"/>
          </a:p>
          <a:p>
            <a:pPr>
              <a:buFont typeface="Wingdings" pitchFamily="2" charset="2"/>
              <a:buChar char="Ø"/>
            </a:pPr>
            <a:r>
              <a:rPr kumimoji="1" lang="en" altLang="zh-CN" sz="2200" b="1" i="1" dirty="0" err="1"/>
              <a:t>BERT:Pre-training</a:t>
            </a:r>
            <a:r>
              <a:rPr kumimoji="1" lang="en" altLang="zh-CN" sz="2200" b="1" i="1" dirty="0"/>
              <a:t> of Deep Bidirectional Transformers for Language Understanding</a:t>
            </a:r>
            <a:endParaRPr kumimoji="1" lang="zh-CN" alt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2540445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230FC-0BEA-8B4D-ADB0-4EEDCB30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655A38-DD21-8E46-BEC2-7038A90D2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306" y="1825625"/>
            <a:ext cx="77333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230FC-0BEA-8B4D-ADB0-4EEDCB30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82CF51B-AEDB-FC41-9600-E6E062453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9617"/>
            <a:ext cx="10515600" cy="30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8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57856B-59DA-3544-8971-6BD60F352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1940318"/>
            <a:ext cx="11126912" cy="35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884D1-24F9-6D4E-AECD-50F62F55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4D2D5DC-9069-6741-86A8-B2FCB2C75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749" y="1825625"/>
            <a:ext cx="77985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9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CC940E-CAAC-DA4F-ABCF-464AF178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54" y="2126750"/>
            <a:ext cx="11134691" cy="35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DA7FB8-3A92-2142-80C9-5139AE81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90477"/>
            <a:ext cx="10172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62167D-ED94-934F-855B-43E9925A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54B5FE-7894-4A46-83B2-81D950C48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642"/>
            <a:ext cx="10515600" cy="4760110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>
                <a:latin typeface="Bradley Hand" pitchFamily="2" charset="0"/>
                <a:ea typeface="Apple Color Emoji" pitchFamily="2" charset="0"/>
              </a:rPr>
              <a:t>Language Model</a:t>
            </a:r>
            <a:r>
              <a:rPr kumimoji="1" lang="en-US" altLang="zh-CN" dirty="0"/>
              <a:t>   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>
                <a:latin typeface="Bradley Hand" pitchFamily="2" charset="0"/>
                <a:ea typeface="Apple Color Emoji" pitchFamily="2" charset="0"/>
              </a:rPr>
              <a:t>Representations </a:t>
            </a:r>
            <a:r>
              <a:rPr kumimoji="1" lang="en-US" altLang="zh-CN" dirty="0"/>
              <a:t>  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>
                <a:latin typeface="Bradley Hand" pitchFamily="2" charset="0"/>
                <a:ea typeface="Apple Color Emoji" pitchFamily="2" charset="0"/>
              </a:rPr>
              <a:t>embeddings</a:t>
            </a:r>
            <a:r>
              <a:rPr kumimoji="1" lang="en-US" altLang="zh-CN" dirty="0"/>
              <a:t>    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DD098F-4410-7A4E-A470-A69C8A83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561" y="1834370"/>
            <a:ext cx="5103609" cy="15956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9DE156-F71D-DF43-B819-E2B5B8E15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61" y="3775515"/>
            <a:ext cx="5118100" cy="106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16C9C3-14AE-2348-9EA1-A994E1FB3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86" y="5187791"/>
            <a:ext cx="5410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2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230FC-0BEA-8B4D-ADB0-4EEDCB30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216921D-FC1E-0E4F-9E49-AB29944BA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00" y="2426494"/>
            <a:ext cx="10007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90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230FC-0BEA-8B4D-ADB0-4EEDCB30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007C65-D951-EA4F-A138-4044CBBC1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650" y="1891738"/>
            <a:ext cx="5600700" cy="1917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8AE7FE-EDD6-744E-A3E1-98C6201FA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4010488"/>
            <a:ext cx="5130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1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230FC-0BEA-8B4D-ADB0-4EEDCB30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07C7162-D2A7-3D45-ADE1-D07389456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376" y="1498823"/>
            <a:ext cx="7507248" cy="22512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BEB985-EAFA-0341-8CBE-861A232E7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77" y="3848085"/>
            <a:ext cx="8367445" cy="240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9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85C532-EB2C-B449-9635-ABAE949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8" y="1869478"/>
            <a:ext cx="9894252" cy="32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79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7E2E0-6083-3C4F-A161-3A46C104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4FDD834-A6E9-C54A-B805-1903B9CCF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1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7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134</Words>
  <Application>Microsoft Macintosh PowerPoint</Application>
  <PresentationFormat>宽屏</PresentationFormat>
  <Paragraphs>54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Apple Color Emoji</vt:lpstr>
      <vt:lpstr>Arial</vt:lpstr>
      <vt:lpstr>Bradley Hand</vt:lpstr>
      <vt:lpstr>Wingdings</vt:lpstr>
      <vt:lpstr>Office 主题​​</vt:lpstr>
      <vt:lpstr>Pre-trained Model in NLP —— tranfer learning in NLP</vt:lpstr>
      <vt:lpstr>Paper List</vt:lpstr>
      <vt:lpstr>PowerPoint 演示文稿</vt:lpstr>
      <vt:lpstr>Model</vt:lpstr>
      <vt:lpstr>Experiments</vt:lpstr>
      <vt:lpstr>Analysis</vt:lpstr>
      <vt:lpstr>Analysis</vt:lpstr>
      <vt:lpstr>PowerPoint 演示文稿</vt:lpstr>
      <vt:lpstr>Model</vt:lpstr>
      <vt:lpstr>Model</vt:lpstr>
      <vt:lpstr>Experiments</vt:lpstr>
      <vt:lpstr>Analysis</vt:lpstr>
      <vt:lpstr>Analysis</vt:lpstr>
      <vt:lpstr>Analysis</vt:lpstr>
      <vt:lpstr>PowerPoint 演示文稿</vt:lpstr>
      <vt:lpstr>Model</vt:lpstr>
      <vt:lpstr>Model</vt:lpstr>
      <vt:lpstr>Experiments</vt:lpstr>
      <vt:lpstr>Experiments</vt:lpstr>
      <vt:lpstr>Analysis</vt:lpstr>
      <vt:lpstr>Analysis</vt:lpstr>
      <vt:lpstr>PowerPoint 演示文稿</vt:lpstr>
      <vt:lpstr>Model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Pre-trained Model in NLP —— tranfer learning in NLP</dc:title>
  <dc:creator>Microsoft Office User</dc:creator>
  <cp:lastModifiedBy>Microsoft Office User</cp:lastModifiedBy>
  <cp:revision>22</cp:revision>
  <dcterms:created xsi:type="dcterms:W3CDTF">2018-10-26T05:53:36Z</dcterms:created>
  <dcterms:modified xsi:type="dcterms:W3CDTF">2018-10-26T11:14:06Z</dcterms:modified>
</cp:coreProperties>
</file>